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140" r:id="rId3"/>
    <p:sldId id="1147" r:id="rId4"/>
    <p:sldId id="1142" r:id="rId5"/>
    <p:sldId id="1143" r:id="rId6"/>
    <p:sldId id="1144" r:id="rId7"/>
    <p:sldId id="1145" r:id="rId8"/>
    <p:sldId id="1141" r:id="rId9"/>
    <p:sldId id="1146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150" y="2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8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566645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节选自《月夜仙踪》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讲述了敏俐和龙如何利用猴子的贪婪特性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设计陷阱成功通过森林的智慧故事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展现了主人公的勇敢与机智。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2260" y="767344"/>
            <a:ext cx="10763035" cy="1581536"/>
          </a:xfrm>
          <a:prstGeom prst="rect">
            <a:avLst/>
          </a:prstGeom>
        </p:spPr>
      </p:pic>
      <p:pic>
        <p:nvPicPr>
          <p:cNvPr id="4" name="语篇导航-DA.eps" descr="id:214748907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2665048"/>
            <a:ext cx="1909940" cy="466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132856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Minli and the dragon sat in the camp for the night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they made no moves to go farther into the forest, the monkeys had quieted down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they still watched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“Those monkeys are very greedy,” the dragon said, “They always fight over things they don’t need, like bad fruits and mud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973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84949"/>
            <a:ext cx="11485848" cy="3900235"/>
          </a:xfrm>
        </p:spPr>
        <p:txBody>
          <a:bodyPr/>
          <a:lstStyle/>
          <a:p>
            <a:pPr indent="60960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Suddenly, Minli came up with an idea and thought maybe the monkeys were so greedy that they could be silly enough to be tricked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“I’m going to cook the rice,”Minli said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“But it’s not for 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for the monkeys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monkeys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 dragon said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 will take it and eat it, but they will not let you through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“That’s what I am expecting,” Minli said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do not understand,” the dragon said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“Don’t worry,” Minli said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think I know how we can pass the monkeys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7539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64925"/>
            <a:ext cx="11485848" cy="4524315"/>
          </a:xfrm>
        </p:spPr>
        <p:txBody>
          <a:bodyPr/>
          <a:lstStyle/>
          <a:p>
            <a:pPr indent="60960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Minli cooked the big pot of rice, the eyes of the monkeys lit up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the rice was done, Minli and the dragon placed it near the trees where the monkeys were watching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Then, Minli covered her fishnet on the rice pot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bright light of the moon, the monkeys came down and tried to take the rice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when they tried to carry the rice away, the fishnet caught them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heavy pot of rice shook as the monkeys fought hard to get free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the fishnet was strong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Minli and the dragon quickly packed their things and continued through the forest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—Adapted from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Mountain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Meets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Moon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4701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did the monkeys do when Minli cooked the rice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fell asleep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fought with Minli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learned from Minli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kept an eye on Minli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2420888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细节理解题。根据文中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“As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Minli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cooked the big pot of rice, the eyes of the monkeys lit up”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“where the monkeys 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 watching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猴子们一直监视着敏俐煮饭的过程。故选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过去进行时态的结构为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动词过去式</a:t>
            </a:r>
            <a:r>
              <a:rPr lang="zh-CN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现在分词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表示过去某个时间点或某一动作发生时另一个动作也正在进行。</a:t>
            </a:r>
            <a:endParaRPr lang="zh-CN" altLang="zh-CN" sz="900" dirty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箭头右.eps" descr="id:2147489081;FounderCES"/>
          <p:cNvPicPr/>
          <p:nvPr/>
        </p:nvPicPr>
        <p:blipFill>
          <a:blip r:embed="rId2"/>
          <a:stretch>
            <a:fillRect/>
          </a:stretch>
        </p:blipFill>
        <p:spPr>
          <a:xfrm flipH="1">
            <a:off x="5735166" y="3573016"/>
            <a:ext cx="504056" cy="604124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910630" y="87843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73547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According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the text, what’s the correct order of the story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greedy monkeys was caught by the fishnet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Minli planned to trick the monkeys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Minli covered her fishnet on the rice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Minli cooked a big pot of rice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①④③②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②①③④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③②④①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②④③①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0191" y="836712"/>
            <a:ext cx="3356943" cy="526962"/>
          </a:xfrm>
          <a:prstGeom prst="rect">
            <a:avLst/>
          </a:prstGeom>
        </p:spPr>
      </p:pic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508518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事件排序题。根据故事发展：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敏俐计划捉弄猴子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煮一大锅米饭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用渔网盖住饭锅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贪婪的猴子被渔网困住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正确顺序应为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②④③①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10630" y="86936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90446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4066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you think of Minli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Brave and smart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Honest but silly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Stupid but brave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Greedy and lazy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8012" y="1465572"/>
            <a:ext cx="4057194" cy="473142"/>
          </a:xfrm>
          <a:prstGeom prst="rect">
            <a:avLst/>
          </a:prstGeom>
        </p:spPr>
      </p:pic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301883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人物分析题。通过敏俐主动设计陷阱（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体现智慧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）和敢于穿越危险森林（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体现勇敢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）的行为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可判断她勇敢又聪明。其他选项与人物特质不符。故选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38622" y="146204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64282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0616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does the story end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monkeys fought with the dragon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monkeys agreed to share the rice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Minli and the dragon continued their journey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Minli had to find another way through the forest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5"/>
          <p:cNvSpPr txBox="1">
            <a:spLocks/>
          </p:cNvSpPr>
          <p:nvPr/>
        </p:nvSpPr>
        <p:spPr bwMode="auto">
          <a:xfrm>
            <a:off x="360854" y="376098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细节理解题。根据最后一段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Minli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the dragon quickly packed their things and continued through the forest.”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结局是他们继续旅程。其他选项与原文不符。故选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8622" y="119675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2529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428</TotalTime>
  <Words>509</Words>
  <Application>Microsoft Office PowerPoint</Application>
  <PresentationFormat>自定义</PresentationFormat>
  <Paragraphs>40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442</cp:revision>
  <dcterms:created xsi:type="dcterms:W3CDTF">2020-11-06T05:24:00Z</dcterms:created>
  <dcterms:modified xsi:type="dcterms:W3CDTF">2025-09-17T19:04:26Z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